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78" r:id="rId3"/>
    <p:sldId id="276" r:id="rId4"/>
    <p:sldId id="272" r:id="rId5"/>
    <p:sldId id="279" r:id="rId6"/>
    <p:sldId id="274" r:id="rId7"/>
    <p:sldId id="275" r:id="rId8"/>
    <p:sldId id="257" r:id="rId9"/>
    <p:sldId id="259" r:id="rId10"/>
    <p:sldId id="258" r:id="rId11"/>
    <p:sldId id="280" r:id="rId12"/>
    <p:sldId id="281" r:id="rId13"/>
    <p:sldId id="262" r:id="rId14"/>
    <p:sldId id="266" r:id="rId15"/>
    <p:sldId id="267" r:id="rId16"/>
    <p:sldId id="268" r:id="rId17"/>
    <p:sldId id="282" r:id="rId18"/>
    <p:sldId id="283" r:id="rId19"/>
    <p:sldId id="284" r:id="rId20"/>
    <p:sldId id="269" r:id="rId21"/>
    <p:sldId id="270" r:id="rId22"/>
    <p:sldId id="271" r:id="rId23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5" name="Straight Connector 31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26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30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8"/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002B-E50C-4278-9C05-3A435E10325B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881D-7F83-44C6-9716-46B3CE13F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04F01-B286-42B6-A83A-1025A38937C0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FA482-D6C8-4154-8AE0-BE27B31F9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9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1D627-621F-4F11-A780-59DA0C7C8483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3BEDA-BF72-4D06-9FD5-CFFF05287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C62C5-5E52-458A-B03B-6A9ECC2D00BD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EB938-9187-433B-A910-B5C6E803C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D3DA9-6C14-41E2-B3B8-28D1D25B72BD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D6A85-5B88-472D-854C-60FBCC0BF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B73D9-EF1F-4AE9-A927-0A65B22BF228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6C069-2795-445B-BAC6-FE0251BDC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C316A-AC66-46C1-91ED-3034116D6EF8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BB61B-F5A5-4FC6-8F08-48D806E35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2A9CC-E57E-43AC-A8FB-680C3ED01024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5505E-C7A2-47C5-B841-6FCCBFEE7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217D8-2E3F-4A24-9317-5FF88DB70F2C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59E32-9166-409F-989F-2ECD95209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1EF0B-7A5C-48F1-B18E-919480670FFC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7CA52-9E82-427C-8854-4BA3BC852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ACD78-754B-4D60-9554-D63B044DDA3B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4EF58-6944-4994-9CBC-A30E18CCA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D25DB-B01C-4834-A57A-BCFF54C8D7A5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C44FE-174D-466F-AACB-610113477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2B4D8-66BF-46FB-94FB-7B66BE77320C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A6E4-9F1F-4050-8F07-D7DEB0400A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512ED-2FC0-4910-8AD4-2A0D8F23135F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9E5FC-F1C5-451D-8002-AF69FC076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13995-358A-4D0D-9E40-0344FC24A931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176C7-E172-4044-9063-A8BAB74E1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E2C11-C1D1-4836-9050-5768DD942615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3A93-A656-4FC2-B2FE-30D2DE2C3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86A7E3-A8B8-4084-850C-0332B11B0B74}" type="datetimeFigureOut">
              <a:rPr lang="ru-RU"/>
              <a:pPr>
                <a:defRPr/>
              </a:pPr>
              <a:t>30.03.2016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C9424C-82D8-4869-814B-C8971ECF6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4" r:id="rId3"/>
    <p:sldLayoutId id="2147483703" r:id="rId4"/>
    <p:sldLayoutId id="2147483702" r:id="rId5"/>
    <p:sldLayoutId id="2147483701" r:id="rId6"/>
    <p:sldLayoutId id="2147483700" r:id="rId7"/>
    <p:sldLayoutId id="2147483699" r:id="rId8"/>
    <p:sldLayoutId id="2147483698" r:id="rId9"/>
    <p:sldLayoutId id="2147483697" r:id="rId10"/>
    <p:sldLayoutId id="2147483707" r:id="rId11"/>
    <p:sldLayoutId id="2147483696" r:id="rId12"/>
    <p:sldLayoutId id="2147483708" r:id="rId13"/>
    <p:sldLayoutId id="2147483695" r:id="rId14"/>
    <p:sldLayoutId id="2147483694" r:id="rId15"/>
    <p:sldLayoutId id="2147483693" r:id="rId16"/>
  </p:sldLayoutIdLst>
  <p:transition spd="slow"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44550" y="1787525"/>
            <a:ext cx="9148763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«</a:t>
            </a:r>
            <a:r>
              <a:rPr lang="ru-RU" sz="54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Здоровьесберегающ</a:t>
            </a:r>
            <a:r>
              <a:rPr lang="ru-RU" sz="54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ru-RU" sz="54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е</a:t>
            </a:r>
            <a:r>
              <a:rPr lang="ru-RU" sz="54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     технологии в </a:t>
            </a:r>
            <a: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ДО</a:t>
            </a:r>
            <a:r>
              <a:rPr lang="ru-RU" sz="48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У</a:t>
            </a:r>
            <a:r>
              <a:rPr lang="ru-RU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rPr>
              <a:t>»</a:t>
            </a:r>
            <a:endParaRPr lang="ru-RU" sz="4800" b="1" dirty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baby-garden-28.ucoz.ru/zoz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4838" y="4186238"/>
            <a:ext cx="38100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554038" y="0"/>
            <a:ext cx="8597900" cy="887413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ДОУ: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863" y="777875"/>
            <a:ext cx="8596312" cy="58420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О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здоровительные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режимы; </a:t>
            </a:r>
            <a:endParaRPr lang="ru-RU" sz="20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К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омплекс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закаливающих мероприятий (хождение по “дорожкам </a:t>
            </a:r>
            <a:r>
              <a:rPr lang="ru-RU" sz="2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здоровья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”, пребывание детей на свежем воздухе, бодрящая 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гимнастика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); </a:t>
            </a:r>
          </a:p>
        </p:txBody>
      </p:sp>
      <p:pic>
        <p:nvPicPr>
          <p:cNvPr id="27652" name="Picture 4" descr="100__01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5113" y="2025650"/>
            <a:ext cx="3352800" cy="2514600"/>
          </a:xfrm>
          <a:prstGeom prst="rect">
            <a:avLst/>
          </a:prstGeom>
          <a:noFill/>
        </p:spPr>
      </p:pic>
      <p:pic>
        <p:nvPicPr>
          <p:cNvPr id="27653" name="Picture 5" descr="100__01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5275" y="4147225"/>
            <a:ext cx="3397250" cy="2547937"/>
          </a:xfrm>
          <a:prstGeom prst="rect">
            <a:avLst/>
          </a:prstGeom>
          <a:noFill/>
        </p:spPr>
      </p:pic>
      <p:pic>
        <p:nvPicPr>
          <p:cNvPr id="27654" name="Picture 6" descr="011 (2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593" y="3889374"/>
            <a:ext cx="3467100" cy="2600325"/>
          </a:xfrm>
          <a:prstGeom prst="rect">
            <a:avLst/>
          </a:prstGeom>
          <a:noFill/>
        </p:spPr>
      </p:pic>
      <p:pic>
        <p:nvPicPr>
          <p:cNvPr id="27655" name="Picture 7" descr="IMG_20151202_1158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51671" y="233492"/>
            <a:ext cx="2792412" cy="37242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30188" y="204788"/>
            <a:ext cx="6096000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епосредственная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образовательная деятельность по физической культуре; </a:t>
            </a: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Оптимизация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двигательного режима: традиционная двигательная деятельность детей (утренняя гимнастика, физкультурные занятия, проведение подвижных игр, прогулки)  и инновационные технологии оздоровления и профилактики (</a:t>
            </a:r>
            <a:r>
              <a:rPr lang="ru-RU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логоритмика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);</a:t>
            </a:r>
          </a:p>
        </p:txBody>
      </p:sp>
      <p:pic>
        <p:nvPicPr>
          <p:cNvPr id="38919" name="Picture 7" descr="P10403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5100" y="4287838"/>
            <a:ext cx="2925763" cy="2193925"/>
          </a:xfrm>
          <a:prstGeom prst="rect">
            <a:avLst/>
          </a:prstGeom>
          <a:noFill/>
        </p:spPr>
      </p:pic>
      <p:pic>
        <p:nvPicPr>
          <p:cNvPr id="38920" name="Picture 8" descr="DSC__0077_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900" y="4510088"/>
            <a:ext cx="3082925" cy="2047875"/>
          </a:xfrm>
          <a:prstGeom prst="rect">
            <a:avLst/>
          </a:prstGeom>
          <a:noFill/>
        </p:spPr>
      </p:pic>
      <p:pic>
        <p:nvPicPr>
          <p:cNvPr id="38921" name="Picture 9" descr="IMG_20151012_1214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32125" y="563563"/>
            <a:ext cx="2819400" cy="2114550"/>
          </a:xfrm>
          <a:prstGeom prst="rect">
            <a:avLst/>
          </a:prstGeom>
          <a:noFill/>
        </p:spPr>
      </p:pic>
      <p:pic>
        <p:nvPicPr>
          <p:cNvPr id="38922" name="Picture 10" descr="IMG_20151130_12135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5250" y="563563"/>
            <a:ext cx="2952750" cy="2216150"/>
          </a:xfrm>
          <a:prstGeom prst="rect">
            <a:avLst/>
          </a:prstGeom>
          <a:noFill/>
        </p:spPr>
      </p:pic>
      <p:pic>
        <p:nvPicPr>
          <p:cNvPr id="38923" name="Picture 11" descr="DSCF80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10450" y="3033713"/>
            <a:ext cx="3975100" cy="29813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04788" y="4283075"/>
            <a:ext cx="8839200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Медико-профилактическая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работа с детьми и родителями</a:t>
            </a: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Соблюдение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требований СанПиНа к организации педагогического процесса</a:t>
            </a:r>
          </a:p>
          <a:p>
            <a:pPr>
              <a:buFontTx/>
              <a:buChar char="-"/>
            </a:pP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Комплекс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мероприятий по сохранению физического и психологического здоровья педагогов.</a:t>
            </a: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</a:pPr>
            <a:r>
              <a:rPr lang="ru-RU" dirty="0">
                <a:solidFill>
                  <a:srgbClr val="404040"/>
                </a:solidFill>
              </a:rPr>
              <a:t> 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169863" y="265113"/>
            <a:ext cx="43317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Организация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рационального питания</a:t>
            </a:r>
          </a:p>
        </p:txBody>
      </p:sp>
      <p:pic>
        <p:nvPicPr>
          <p:cNvPr id="1026" name="Picture 2" descr="C:\Users\pc\Desktop\рац питание\DSC_45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0" y="771820"/>
            <a:ext cx="5471591" cy="330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38" y="127000"/>
            <a:ext cx="8596312" cy="1320800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физкультурно-оздоровительной работы в ДОУ </a:t>
            </a:r>
          </a:p>
        </p:txBody>
      </p:sp>
      <p:pic>
        <p:nvPicPr>
          <p:cNvPr id="2867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2525" y="3255963"/>
            <a:ext cx="1474788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8238" y="1447800"/>
            <a:ext cx="1476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1600" y="3157538"/>
            <a:ext cx="1474788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7313" y="5257800"/>
            <a:ext cx="1476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90788" y="5257800"/>
            <a:ext cx="1474787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Рисунок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84238" y="3157538"/>
            <a:ext cx="1474787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Стрелка вверх 20"/>
          <p:cNvSpPr/>
          <p:nvPr/>
        </p:nvSpPr>
        <p:spPr>
          <a:xfrm>
            <a:off x="4203700" y="2789238"/>
            <a:ext cx="285750" cy="4667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2490788" y="3711575"/>
            <a:ext cx="1187450" cy="3143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5154613" y="3711575"/>
            <a:ext cx="1296987" cy="314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3467100" y="4492625"/>
            <a:ext cx="327025" cy="7651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078413" y="4492625"/>
            <a:ext cx="385762" cy="7651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38" y="200025"/>
            <a:ext cx="8596312" cy="1320800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рофилактические  мероприятия: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863" y="1392238"/>
            <a:ext cx="8596312" cy="46497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3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Кварцевание</a:t>
            </a:r>
            <a:r>
              <a:rPr lang="ru-RU" sz="3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групповой и спальни</a:t>
            </a:r>
            <a:endParaRPr lang="ru-RU" sz="3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3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 </a:t>
            </a:r>
            <a:r>
              <a:rPr lang="ru-RU" sz="3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сна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3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</a:t>
            </a:r>
            <a:r>
              <a:rPr lang="ru-RU" sz="3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3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Проветривание </a:t>
            </a:r>
            <a:r>
              <a:rPr lang="ru-RU" sz="3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и спальни</a:t>
            </a:r>
            <a:endParaRPr lang="ru-RU" sz="3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3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Прогулки </a:t>
            </a:r>
            <a:r>
              <a:rPr lang="ru-RU" sz="3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свежем воздухе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3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</a:t>
            </a:r>
            <a:endParaRPr lang="ru-RU" sz="3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100" y="158750"/>
            <a:ext cx="8181975" cy="1320800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Здоровьесбережение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работе с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педагогами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ДОУ</a:t>
            </a:r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677863" y="1270000"/>
            <a:ext cx="9229725" cy="5335588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Активное участие педагогов в оздоровительных мероприятиях  для детей  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Консультации для педагогов «Признаки утомляемости ребёнка дошкольника», «Запрещённые физические упражнения для детей дошкольного возраста», «Как правильно провести гимнастику (различные виды) с дошкольниками», «Профилактика утомляемости дошкольников в ДОУ» «Работа воспитателя по разделам программы «Основы безопасности и жизнедеятельности детей» и др.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Обсуждение вопросов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педагогических совещаниях</a:t>
            </a:r>
          </a:p>
          <a:p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009" y="121346"/>
            <a:ext cx="9146818" cy="129409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ДОУ с семьей по вопросам охраны и укрепления здоровья детей.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38" y="1415441"/>
            <a:ext cx="9831387" cy="544255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Информационные стенды для родителей в каждой возрастной группе, освещающие вопросы оздоровления (комплексы упражнений для профилактики нарушений опорно-двигательного аппарата, органов зрения, для развития общей и мелкой моторики, пальчиковые игры.)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 sz="2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1700" dirty="0" smtClean="0"/>
          </a:p>
        </p:txBody>
      </p:sp>
      <p:pic>
        <p:nvPicPr>
          <p:cNvPr id="5122" name="Picture 2" descr="C:\Users\pc\Desktop\0_osan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08" y="3247764"/>
            <a:ext cx="1335273" cy="179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pc\Desktop\1_ploskostop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380" y="3263421"/>
            <a:ext cx="1263856" cy="179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c\Desktop\270220150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594" y="3263421"/>
            <a:ext cx="1242283" cy="179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pc\Desktop\корег гимн\IMG-20160328-WA0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020" y="3569918"/>
            <a:ext cx="1987983" cy="149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pc\Desktop\корег гимн\IMG-20160328-WA00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940" y="3564045"/>
            <a:ext cx="1995813" cy="149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pc\Desktop\корег гимн\IMG-20160328-WA00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863" y="5316869"/>
            <a:ext cx="2004281" cy="150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pc\Desktop\корег гимн\IMG_20160328_12202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08" y="5248686"/>
            <a:ext cx="2095192" cy="157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pc\Desktop\корег гимн\IMG_20160328_12221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505" y="5241800"/>
            <a:ext cx="2104372" cy="157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166688" y="328613"/>
            <a:ext cx="107569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defTabSz="45720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Информационные стенды медицинских работников о медицинской профилактической работе с детьми в ДОУ</a:t>
            </a:r>
          </a:p>
        </p:txBody>
      </p:sp>
      <p:pic>
        <p:nvPicPr>
          <p:cNvPr id="4098" name="Picture 2" descr="C:\Users\pc\Desktop\информац\IMG_20160328_1357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342320"/>
            <a:ext cx="2874098" cy="215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pc\Desktop\информац\IMG_20160328_1454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631" y="1342318"/>
            <a:ext cx="2874099" cy="215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pc\Desktop\информац\IMG_20160328_1455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818" y="1342321"/>
            <a:ext cx="2874098" cy="215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pc\Desktop\информац\IMG_20160328_1458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50" y="3648205"/>
            <a:ext cx="3650941" cy="273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pc\Desktop\информац\IMG_20160328_1456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163" y="3648204"/>
            <a:ext cx="2053655" cy="273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pc\Desktop\информац\IMG_20160328_1456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730" y="4036510"/>
            <a:ext cx="3625633" cy="27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152400"/>
            <a:ext cx="10710863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defTabSz="45720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Приобщение родителей  к участию в физкультурно-массовых мероприятиях ДОУ (соревнования, спортивные праздники, дни открытых дверей, Дни и Недели здоровья)</a:t>
            </a:r>
          </a:p>
        </p:txBody>
      </p:sp>
      <p:pic>
        <p:nvPicPr>
          <p:cNvPr id="3074" name="Picture 2" descr="F:\фото для презентации\досуг\DSC__0045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90" y="1797831"/>
            <a:ext cx="3524137" cy="234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фото для презентации\досуг\DSC__0013_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431" y="1866490"/>
            <a:ext cx="3420744" cy="227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фото для презентации\досуг\DSC__0074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743" y="3994264"/>
            <a:ext cx="3524135" cy="234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фото для презентации\досуг\DSC__0009_22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803" y="3980498"/>
            <a:ext cx="3544866" cy="235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41313" y="180975"/>
            <a:ext cx="12573000" cy="8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defTabSz="45720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Консультации, беседы с родителями по вопросам </a:t>
            </a:r>
          </a:p>
          <a:p>
            <a:pPr defTabSz="45720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 descr="C:\Users\pc\Desktop\информац\IMG_20160328_0821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352812"/>
            <a:ext cx="1763059" cy="235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pc\Desktop\работа с родит\IMG-20160328-WA0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458" y="674686"/>
            <a:ext cx="4302841" cy="288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pc\Desktop\работа с родит\IMG-20160328-WA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19" y="3668054"/>
            <a:ext cx="3965165" cy="297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pc\Desktop\информац\IMG_20160328_0821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41" y="3395082"/>
            <a:ext cx="2376560" cy="316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база: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Конституция РФ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Конвенция о правах ребенка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Устав ДОУ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075" y="309563"/>
            <a:ext cx="8596313" cy="13208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внедрения 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здровьесберегающих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 в ДОУ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3075" y="1533525"/>
            <a:ext cx="9953625" cy="4921250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Для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Сформированные навыки здорового образа жизни.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Правильное физическое развитие детского организма, повышение его сопротивляемости инфекциям.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Улучшение  показателей здоровья и показателей физической подготовленности.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гигиенической культуры, наличие потребности в здоровом образе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жизни.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родителей: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Сформированная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активная родительская позиция.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Повышение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компетентности родителей в вопросах физического развития и здоровья.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Активное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родителей в жизнедеятельности ДОУ.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5450" y="2681288"/>
            <a:ext cx="9255125" cy="3086100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2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baby-garden-28.ucoz.ru/logoti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875" y="82550"/>
            <a:ext cx="2090738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100887" y="2138363"/>
            <a:ext cx="6061276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+mn-cs"/>
              </a:rPr>
              <a:t>ВСЕМ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+mn-cs"/>
              </a:rPr>
              <a:t>Здоровья, добра,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+mn-cs"/>
              </a:rPr>
              <a:t>благополучия!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 - это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677863" y="1309688"/>
            <a:ext cx="8596312" cy="4732337"/>
          </a:xfrm>
        </p:spPr>
        <p:txBody>
          <a:bodyPr/>
          <a:lstStyle/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Система мер, включающая взаимосвязь и  взаимодействие всех факторов образовательной среды, направленных на сохранение здоровья ребенка на всех этапах обучения и развития</a:t>
            </a:r>
          </a:p>
        </p:txBody>
      </p:sp>
      <p:pic>
        <p:nvPicPr>
          <p:cNvPr id="2048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13813" y="2455863"/>
            <a:ext cx="2886075" cy="386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Внедрение здоровьесберегающих технологий способствует воспитанию интереса ребёнка к процессу обучения, повышает познавательную активность и, самое главное, улучшает психоэмоциональное самочувствие и здоровье детей. Способствует снижению заболеваемости, повышению уровня физической подготовленности, сформированности осознанной потребности в ведении здорового образа жизни.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Требования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21413" y="693738"/>
            <a:ext cx="4186237" cy="576262"/>
          </a:xfrm>
        </p:spPr>
        <p:txBody>
          <a:bodyPr rtlCol="0"/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ФГОС: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Объект 3"/>
          <p:cNvSpPr>
            <a:spLocks noGrp="1"/>
          </p:cNvSpPr>
          <p:nvPr>
            <p:ph sz="half" idx="2"/>
          </p:nvPr>
        </p:nvSpPr>
        <p:spPr>
          <a:xfrm>
            <a:off x="457200" y="1354138"/>
            <a:ext cx="9642475" cy="4759325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Гарантия охраны и укрепление физического и психического здоровья детей;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эмоционального состояния детей;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Создание условий для развивающего вариативного дошкольного образования;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Обеспечение открытости дошкольного образования;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Создание условий для участия родителей в образовательной деятельности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ФГОС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863" y="1490596"/>
            <a:ext cx="8596312" cy="4784943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среда предполагает соответствие ее элементов требованиям по обеспечению надежности и безопасности.</a:t>
            </a:r>
          </a:p>
          <a:p>
            <a:pPr>
              <a:defRPr/>
            </a:pPr>
            <a:r>
              <a:rPr lang="ru-RU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Полифункциональности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предметная развивающая среда должна открывать перед детьми множество возможностей, обеспечивать все составляющие образовательного процесса;</a:t>
            </a:r>
          </a:p>
          <a:p>
            <a:pPr>
              <a:defRPr/>
            </a:pPr>
            <a:r>
              <a:rPr lang="ru-RU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рансформируемости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предоставляет возможность изменений, позволяющих, по ситуации, вынести на первый план ту или иную функцию пространства;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677863" y="504825"/>
            <a:ext cx="8596312" cy="5537200"/>
          </a:xfrm>
        </p:spPr>
        <p:txBody>
          <a:bodyPr/>
          <a:lstStyle/>
          <a:p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Вариативности: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предполагается периодическая сменяемость игрового материала, появление новых предметов, стимулирующих исследовательскую, познавательную, игровую, двигательную активность детей</a:t>
            </a:r>
          </a:p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Насыщенности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среда соответствует содержанию образовательной программы, разработанной на основе одной из примерных программ, а также возрастным особенностям детей;</a:t>
            </a:r>
          </a:p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среда обеспечивает свободный доступ детей к играм, игрушкам, материалам, пособиям;</a:t>
            </a:r>
          </a:p>
          <a:p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38" y="158750"/>
            <a:ext cx="8596312" cy="10287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ДОУ:</a:t>
            </a:r>
            <a: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sz="49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888" y="1392238"/>
            <a:ext cx="10182225" cy="52673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Применительно к ребенку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обеспечение высокого уровня реального здоровья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сада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2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валеологической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культуры как совокупности осознанного отношения ребенка к здоровью и жизни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здоровье и 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оберегать, поддерживать и охранять его, </a:t>
            </a:r>
            <a:r>
              <a:rPr lang="ru-RU" sz="2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валеологической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компетентности, позволяющей дошкольнику самостоятельно и эффективно решать задачи здорового образа жизни </a:t>
            </a:r>
            <a:endParaRPr lang="ru-RU" sz="23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безопасное поведение,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связанные с оказанием элементарной медицинской, психологической самопомощи и помощи.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Применительно к взрослым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содействие становлению культуры здоровья, в том числе культуры профессионального здоровья воспитателей ДОУ и </a:t>
            </a:r>
            <a:r>
              <a:rPr lang="ru-RU" sz="2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валеологическому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просвещению родителей.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ru-RU" sz="2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63" y="146050"/>
            <a:ext cx="8597900" cy="1320800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b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 </a:t>
            </a:r>
            <a:r>
              <a:rPr lang="ru-RU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здоровьесбережению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ДОУ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463" y="1466850"/>
            <a:ext cx="10104437" cy="52070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Сохранение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укрепление здоровья детей на основе комплексного и системного использования доступных для детского сада средств физического воспитания, оптимизации двигательной деятельности на свежем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воздухе;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активной позиции детей в процессе получения знаний о здоровом образе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жизни;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Конструктивное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партнерство семьи, педагогического коллектива и самих детей в укреплении их здоровья, развитии творческого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потенциала;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физических качеств;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двигательной активности и становление физической культуры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дошкольников;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ормирование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правильной осанки, профилактика нарушений опорно-двигательного аппарата;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оспитание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привычки повседневной физической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активности.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449</TotalTime>
  <Words>800</Words>
  <Application>Microsoft Office PowerPoint</Application>
  <PresentationFormat>Произвольный</PresentationFormat>
  <Paragraphs>88</Paragraphs>
  <Slides>22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Грань</vt:lpstr>
      <vt:lpstr>Презентация PowerPoint</vt:lpstr>
      <vt:lpstr>Нормативно-правовая база:</vt:lpstr>
      <vt:lpstr>Здоровьесберегающие технологии - это</vt:lpstr>
      <vt:lpstr>Актуальность</vt:lpstr>
      <vt:lpstr>                       Требования</vt:lpstr>
      <vt:lpstr>Принципы ФГОС</vt:lpstr>
      <vt:lpstr>Презентация PowerPoint</vt:lpstr>
      <vt:lpstr>Цель  здоровьесберегающих технологий в ДОУ:  </vt:lpstr>
      <vt:lpstr>Задачи по  здоровьесбережению в ДОУ </vt:lpstr>
      <vt:lpstr>Система здоровьесбережения в ДОУ:</vt:lpstr>
      <vt:lpstr>Презентация PowerPoint</vt:lpstr>
      <vt:lpstr>Презентация PowerPoint</vt:lpstr>
      <vt:lpstr>Формы физкультурно-оздоровительной работы в ДОУ </vt:lpstr>
      <vt:lpstr>  Профилактические  мероприятия: </vt:lpstr>
      <vt:lpstr> Здоровьесбережение в работе с  педагогами ДОУ</vt:lpstr>
      <vt:lpstr>Взаимодействие ДОУ с семьей по вопросам охраны и укрепления здоровья детей. </vt:lpstr>
      <vt:lpstr>Презентация PowerPoint</vt:lpstr>
      <vt:lpstr>Презентация PowerPoint</vt:lpstr>
      <vt:lpstr>Презентация PowerPoint</vt:lpstr>
      <vt:lpstr>Результаты внедрения здровьесберегающих технологий в ДОУ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pc</cp:lastModifiedBy>
  <cp:revision>47</cp:revision>
  <dcterms:created xsi:type="dcterms:W3CDTF">2015-04-01T15:23:46Z</dcterms:created>
  <dcterms:modified xsi:type="dcterms:W3CDTF">2016-03-30T17:30:27Z</dcterms:modified>
</cp:coreProperties>
</file>